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notesMasterView">
  <p:normalViewPr horzBarState="maximized">
    <p:restoredLeft sz="15000" autoAdjust="0"/>
    <p:restoredTop sz="94660"/>
  </p:normalViewPr>
  <p:slideViewPr>
    <p:cSldViewPr snapToGrid="0">
      <p:cViewPr varScale="1">
        <p:scale>
          <a:sx n="66" d="100"/>
          <a:sy n="66" d="100"/>
        </p:scale>
        <p:origin x="90" y="3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66" d="100"/>
          <a:sy n="66" d="100"/>
        </p:scale>
        <p:origin x="1692" y="4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9475" y="0"/>
            <a:ext cx="3419475" cy="301897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3419475" cy="301897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00425" y="3018971"/>
            <a:ext cx="3438525" cy="306251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9050" y="3018971"/>
            <a:ext cx="3438525" cy="306251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00425" y="6081486"/>
            <a:ext cx="3438525" cy="306251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9050" y="6081486"/>
            <a:ext cx="3438525" cy="3062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0542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98829-D3E3-4BE6-961D-46C4B362DB73}" type="datetimeFigureOut">
              <a:rPr lang="en-US" smtClean="0"/>
              <a:t>02/12/2020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246FC-150F-4BCF-9491-2FA33B1D04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23663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98829-D3E3-4BE6-961D-46C4B362DB73}" type="datetimeFigureOut">
              <a:rPr lang="en-US" smtClean="0"/>
              <a:t>02/12/2020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246FC-150F-4BCF-9491-2FA33B1D04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68900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98829-D3E3-4BE6-961D-46C4B362DB73}" type="datetimeFigureOut">
              <a:rPr lang="en-US" smtClean="0"/>
              <a:t>02/12/2020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246FC-150F-4BCF-9491-2FA33B1D04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25382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98829-D3E3-4BE6-961D-46C4B362DB73}" type="datetimeFigureOut">
              <a:rPr lang="en-US" smtClean="0"/>
              <a:t>02/12/2020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246FC-150F-4BCF-9491-2FA33B1D04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82309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98829-D3E3-4BE6-961D-46C4B362DB73}" type="datetimeFigureOut">
              <a:rPr lang="en-US" smtClean="0"/>
              <a:t>02/12/2020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246FC-150F-4BCF-9491-2FA33B1D04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6786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98829-D3E3-4BE6-961D-46C4B362DB73}" type="datetimeFigureOut">
              <a:rPr lang="en-US" smtClean="0"/>
              <a:t>02/12/2020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246FC-150F-4BCF-9491-2FA33B1D04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2846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98829-D3E3-4BE6-961D-46C4B362DB73}" type="datetimeFigureOut">
              <a:rPr lang="en-US" smtClean="0"/>
              <a:t>02/12/2020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246FC-150F-4BCF-9491-2FA33B1D04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1389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98829-D3E3-4BE6-961D-46C4B362DB73}" type="datetimeFigureOut">
              <a:rPr lang="en-US" smtClean="0"/>
              <a:t>02/12/2020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246FC-150F-4BCF-9491-2FA33B1D04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67797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98829-D3E3-4BE6-961D-46C4B362DB73}" type="datetimeFigureOut">
              <a:rPr lang="en-US" smtClean="0"/>
              <a:t>02/12/2020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246FC-150F-4BCF-9491-2FA33B1D04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91768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98829-D3E3-4BE6-961D-46C4B362DB73}" type="datetimeFigureOut">
              <a:rPr lang="en-US" smtClean="0"/>
              <a:t>02/12/2020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246FC-150F-4BCF-9491-2FA33B1D04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2308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98829-D3E3-4BE6-961D-46C4B362DB73}" type="datetimeFigureOut">
              <a:rPr lang="en-US" smtClean="0"/>
              <a:t>02/12/2020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246FC-150F-4BCF-9491-2FA33B1D04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5230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898829-D3E3-4BE6-961D-46C4B362DB73}" type="datetimeFigureOut">
              <a:rPr lang="en-US" smtClean="0"/>
              <a:t>02/12/2020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3246FC-150F-4BCF-9491-2FA33B1D04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938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0" y="0"/>
            <a:ext cx="3829050" cy="30384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80010" marR="80010" algn="ctr">
              <a:lnSpc>
                <a:spcPct val="107000"/>
              </a:lnSpc>
              <a:spcBef>
                <a:spcPts val="555"/>
              </a:spcBef>
              <a:spcAft>
                <a:spcPts val="800"/>
              </a:spcAft>
            </a:pPr>
            <a:r>
              <a:rPr lang="en-US" sz="1400" b="1" u="sng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Tikka Masala/Butter Masala Recipes</a:t>
            </a:r>
            <a:endParaRPr lang="en-US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80010" lvl="0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+mj-lt"/>
              <a:buAutoNum type="arabicPeriod"/>
            </a:pPr>
            <a:r>
              <a:rPr lang="en-US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Add 1 cup of Mr. Currys' Tikka Masala Sauce and 1 cup of heavy whipping cream to a cooking pan. Bring it to boil in medium heat.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+mj-lt"/>
              <a:buAutoNum type="arabicPeriod"/>
            </a:pPr>
            <a:r>
              <a:rPr lang="en-US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Add 1 cup of cooked, roasted, grilled, or baked chicken pieces or Vegetables (like canned Garbanzo,  frozen mixed vegetables, Cauliflower), or sliced paneer and cook for 10 minutes : 1 serving</a:t>
            </a:r>
          </a:p>
        </p:txBody>
      </p:sp>
    </p:spTree>
    <p:extLst>
      <p:ext uri="{BB962C8B-B14F-4D97-AF65-F5344CB8AC3E}">
        <p14:creationId xmlns:p14="http://schemas.microsoft.com/office/powerpoint/2010/main" val="2822704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44</TotalTime>
  <Words>73</Words>
  <Application>Microsoft Office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>Ameren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Anoth, Bash</dc:creator>
  <cp:lastModifiedBy>Anoth, Bash</cp:lastModifiedBy>
  <cp:revision>2</cp:revision>
  <dcterms:created xsi:type="dcterms:W3CDTF">2020-02-12T21:31:32Z</dcterms:created>
  <dcterms:modified xsi:type="dcterms:W3CDTF">2020-02-12T22:15:58Z</dcterms:modified>
</cp:coreProperties>
</file>